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CCF5-4169-4513-9B33-22C762D9F76B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F38D-F11E-4657-BB18-D12F2D0EC73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044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Volcano newspaper report word mat</a:t>
            </a:r>
            <a:endParaRPr lang="en-GB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902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arenal-volcano-dayti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484784"/>
            <a:ext cx="1152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olcano v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2160" y="3789040"/>
            <a:ext cx="121285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ruptio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1556792"/>
            <a:ext cx="1363663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usual_volcanic_craters_1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624" y="3284984"/>
            <a:ext cx="108743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av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8224" y="1700808"/>
            <a:ext cx="1022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h-cloud.jpe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5656" y="5013176"/>
            <a:ext cx="122396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urviv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35896" y="3356992"/>
            <a:ext cx="1152128" cy="921702"/>
          </a:xfrm>
          <a:prstGeom prst="rect">
            <a:avLst/>
          </a:prstGeom>
        </p:spPr>
      </p:pic>
      <p:pic>
        <p:nvPicPr>
          <p:cNvPr id="12" name="Picture 11" descr="hiker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5976" y="5229200"/>
            <a:ext cx="1152128" cy="866199"/>
          </a:xfrm>
          <a:prstGeom prst="rect">
            <a:avLst/>
          </a:prstGeom>
        </p:spPr>
      </p:pic>
      <p:pic>
        <p:nvPicPr>
          <p:cNvPr id="13" name="Picture 12" descr="imagesgas sig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52320" y="5085184"/>
            <a:ext cx="1224136" cy="12241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31640" y="2564904"/>
            <a:ext cx="12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Volcano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2636912"/>
            <a:ext cx="104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Eruption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444208" y="3140968"/>
            <a:ext cx="158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Molten lava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403648" y="4437112"/>
            <a:ext cx="76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Crater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779912" y="43651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Survivor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228184" y="5013176"/>
            <a:ext cx="61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Vent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475656" y="62373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Ash cloud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355976" y="61653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Hikers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Volcano newspaper report word mat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 newspaper report word mat</dc:title>
  <dc:creator>BCharnley</dc:creator>
  <cp:lastModifiedBy>BCharnley</cp:lastModifiedBy>
  <cp:revision>1</cp:revision>
  <dcterms:created xsi:type="dcterms:W3CDTF">2014-10-05T07:56:52Z</dcterms:created>
  <dcterms:modified xsi:type="dcterms:W3CDTF">2014-10-05T08:03:52Z</dcterms:modified>
</cp:coreProperties>
</file>